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2" r:id="rId2"/>
    <p:sldId id="263" r:id="rId3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101" d="100"/>
          <a:sy n="101" d="100"/>
        </p:scale>
        <p:origin x="990" y="11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A9BCE0C-CD74-4A59-802C-6D2F8C15331A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04FDEA8-CBB8-46CC-9562-028963DBC55A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05269-D5AC-4872-A436-178C5950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001"/>
            <a:ext cx="10515600" cy="132538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690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hyperlink" Target="https://youtu.be/UDKyFvBeNz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Christopher </a:t>
            </a:r>
            <a:r>
              <a:rPr lang="en-US" dirty="0" err="1"/>
              <a:t>bAUMAN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Conversation class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24250" y="2992419"/>
            <a:ext cx="15460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Fast </a:t>
            </a:r>
          </a:p>
          <a:p>
            <a:r>
              <a:rPr lang="en-US" dirty="0"/>
              <a:t>Convenient</a:t>
            </a:r>
          </a:p>
          <a:p>
            <a:r>
              <a:rPr lang="en-US" dirty="0"/>
              <a:t>Health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912692" y="174735"/>
            <a:ext cx="3242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Freezing food</a:t>
            </a:r>
          </a:p>
          <a:p>
            <a:r>
              <a:rPr lang="en-US" dirty="0">
                <a:hlinkClick r:id="rId2"/>
              </a:rPr>
              <a:t>https://youtu.be/UDKyFvBeNzI</a:t>
            </a:r>
            <a:r>
              <a:rPr lang="en-US" dirty="0"/>
              <a:t> </a:t>
            </a:r>
          </a:p>
        </p:txBody>
      </p:sp>
      <p:pic>
        <p:nvPicPr>
          <p:cNvPr id="4" name="Picture 2" descr="Fresh vs Frozen Food - video dailymotion">
            <a:extLst>
              <a:ext uri="{FF2B5EF4-FFF2-40B4-BE49-F238E27FC236}">
                <a16:creationId xmlns:a16="http://schemas.microsoft.com/office/drawing/2014/main" id="{79D86247-7DAE-4ED0-B06E-8FC3D8898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14802"/>
            <a:ext cx="4248150" cy="238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althy living blog – Pwrmeals">
            <a:extLst>
              <a:ext uri="{FF2B5EF4-FFF2-40B4-BE49-F238E27FC236}">
                <a16:creationId xmlns:a16="http://schemas.microsoft.com/office/drawing/2014/main" id="{39628DCE-2756-4927-BE47-325D6D633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299" y="604136"/>
            <a:ext cx="3001301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7 Scary Junk Food Side Effects | Eat This Not That">
            <a:extLst>
              <a:ext uri="{FF2B5EF4-FFF2-40B4-BE49-F238E27FC236}">
                <a16:creationId xmlns:a16="http://schemas.microsoft.com/office/drawing/2014/main" id="{13FE0473-8EF2-4D18-A796-7D591B4EA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299" y="4964142"/>
            <a:ext cx="3001301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Unhealthiest Junk Foods at the Grocery Store">
            <a:extLst>
              <a:ext uri="{FF2B5EF4-FFF2-40B4-BE49-F238E27FC236}">
                <a16:creationId xmlns:a16="http://schemas.microsoft.com/office/drawing/2014/main" id="{296E8DA3-C2DD-4B11-B619-27FF1C15D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380" y="2830961"/>
            <a:ext cx="3121138" cy="202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earn English Food Idioms - Learn English with Harry 👴">
            <a:extLst>
              <a:ext uri="{FF2B5EF4-FFF2-40B4-BE49-F238E27FC236}">
                <a16:creationId xmlns:a16="http://schemas.microsoft.com/office/drawing/2014/main" id="{3FF81231-4785-4A48-8039-0ED538B1F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761" y="1307296"/>
            <a:ext cx="3167922" cy="316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ol as a cucumber idiom Royalty Free Vector Image">
            <a:extLst>
              <a:ext uri="{FF2B5EF4-FFF2-40B4-BE49-F238E27FC236}">
                <a16:creationId xmlns:a16="http://schemas.microsoft.com/office/drawing/2014/main" id="{A558F05C-C683-484A-8BEA-C63205B72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3143407"/>
            <a:ext cx="24003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hidden="1">
            <a:extLst>
              <a:ext uri="{FF2B5EF4-FFF2-40B4-BE49-F238E27FC236}">
                <a16:creationId xmlns:a16="http://schemas.microsoft.com/office/drawing/2014/main" id="{E836A675-CF30-4322-9910-D0876ADF4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Infographic</a:t>
            </a:r>
          </a:p>
        </p:txBody>
      </p:sp>
      <p:grpSp>
        <p:nvGrpSpPr>
          <p:cNvPr id="4" name="Group 3" descr="Legend">
            <a:extLst>
              <a:ext uri="{FF2B5EF4-FFF2-40B4-BE49-F238E27FC236}">
                <a16:creationId xmlns:a16="http://schemas.microsoft.com/office/drawing/2014/main" id="{3A8A9CD0-9B8B-4937-A298-64F144EC57C5}"/>
              </a:ext>
            </a:extLst>
          </p:cNvPr>
          <p:cNvGrpSpPr/>
          <p:nvPr/>
        </p:nvGrpSpPr>
        <p:grpSpPr>
          <a:xfrm>
            <a:off x="3796691" y="6188690"/>
            <a:ext cx="1324828" cy="83835"/>
            <a:chOff x="645787" y="14669487"/>
            <a:chExt cx="3140332" cy="198719"/>
          </a:xfrm>
        </p:grpSpPr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2602CD78-0CAE-401A-BA23-C6E5ECFAC1F1}"/>
                </a:ext>
              </a:extLst>
            </p:cNvPr>
            <p:cNvSpPr txBox="1"/>
            <p:nvPr/>
          </p:nvSpPr>
          <p:spPr>
            <a:xfrm>
              <a:off x="913250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Teachers</a:t>
              </a:r>
              <a:endParaRPr lang="en-US" sz="506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F53F2842-4CE7-4CE4-8B0E-98443C767F5B}"/>
                </a:ext>
              </a:extLst>
            </p:cNvPr>
            <p:cNvSpPr txBox="1"/>
            <p:nvPr/>
          </p:nvSpPr>
          <p:spPr>
            <a:xfrm>
              <a:off x="1989814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Education</a:t>
              </a:r>
              <a:endParaRPr lang="en-US" sz="506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5" name="Group 4" descr="Legend Color&#10;">
              <a:extLst>
                <a:ext uri="{FF2B5EF4-FFF2-40B4-BE49-F238E27FC236}">
                  <a16:creationId xmlns:a16="http://schemas.microsoft.com/office/drawing/2014/main" id="{FA39A19F-F939-4666-8251-83528967D143}"/>
                </a:ext>
              </a:extLst>
            </p:cNvPr>
            <p:cNvGrpSpPr/>
            <p:nvPr/>
          </p:nvGrpSpPr>
          <p:grpSpPr>
            <a:xfrm>
              <a:off x="645787" y="14696760"/>
              <a:ext cx="172749" cy="171446"/>
              <a:chOff x="645787" y="14696760"/>
              <a:chExt cx="172749" cy="171446"/>
            </a:xfrm>
          </p:grpSpPr>
          <p:sp>
            <p:nvSpPr>
              <p:cNvPr id="251" name="Rectangle 250" descr="Legend Indicator Shadow&#10;">
                <a:extLst>
                  <a:ext uri="{FF2B5EF4-FFF2-40B4-BE49-F238E27FC236}">
                    <a16:creationId xmlns:a16="http://schemas.microsoft.com/office/drawing/2014/main" id="{EC15EBC9-451B-4F92-B8FB-3CD3CE8B5CC1}"/>
                  </a:ext>
                </a:extLst>
              </p:cNvPr>
              <p:cNvSpPr/>
              <p:nvPr/>
            </p:nvSpPr>
            <p:spPr>
              <a:xfrm>
                <a:off x="683887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7" name="Rectangle 246" descr="Legend Indicator">
                <a:extLst>
                  <a:ext uri="{FF2B5EF4-FFF2-40B4-BE49-F238E27FC236}">
                    <a16:creationId xmlns:a16="http://schemas.microsoft.com/office/drawing/2014/main" id="{D0B319FD-D354-4DA8-8101-FC4B552AC6FB}"/>
                  </a:ext>
                </a:extLst>
              </p:cNvPr>
              <p:cNvSpPr/>
              <p:nvPr/>
            </p:nvSpPr>
            <p:spPr>
              <a:xfrm>
                <a:off x="645787" y="14696760"/>
                <a:ext cx="134649" cy="134649"/>
              </a:xfrm>
              <a:prstGeom prst="rect">
                <a:avLst/>
              </a:prstGeom>
              <a:solidFill>
                <a:schemeClr val="accent1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6" name="Group 5" descr="Legend Color&#10;">
              <a:extLst>
                <a:ext uri="{FF2B5EF4-FFF2-40B4-BE49-F238E27FC236}">
                  <a16:creationId xmlns:a16="http://schemas.microsoft.com/office/drawing/2014/main" id="{4420C75D-5EE8-4397-A5C6-F62651942D78}"/>
                </a:ext>
              </a:extLst>
            </p:cNvPr>
            <p:cNvGrpSpPr/>
            <p:nvPr/>
          </p:nvGrpSpPr>
          <p:grpSpPr>
            <a:xfrm>
              <a:off x="1722351" y="14696760"/>
              <a:ext cx="172749" cy="171446"/>
              <a:chOff x="1722351" y="14696760"/>
              <a:chExt cx="172749" cy="171446"/>
            </a:xfrm>
          </p:grpSpPr>
          <p:sp>
            <p:nvSpPr>
              <p:cNvPr id="252" name="Rectangle 251" descr="Legend Indicator Shadow&#10;">
                <a:extLst>
                  <a:ext uri="{FF2B5EF4-FFF2-40B4-BE49-F238E27FC236}">
                    <a16:creationId xmlns:a16="http://schemas.microsoft.com/office/drawing/2014/main" id="{E475C40A-2D92-4232-8E64-6779106CDAA2}"/>
                  </a:ext>
                </a:extLst>
              </p:cNvPr>
              <p:cNvSpPr/>
              <p:nvPr/>
            </p:nvSpPr>
            <p:spPr>
              <a:xfrm>
                <a:off x="1760451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8" name="Rectangle 247" descr="Legend Indicator&#10;">
                <a:extLst>
                  <a:ext uri="{FF2B5EF4-FFF2-40B4-BE49-F238E27FC236}">
                    <a16:creationId xmlns:a16="http://schemas.microsoft.com/office/drawing/2014/main" id="{14CBF5E9-F800-4F44-8D66-6D8C3E609327}"/>
                  </a:ext>
                </a:extLst>
              </p:cNvPr>
              <p:cNvSpPr/>
              <p:nvPr/>
            </p:nvSpPr>
            <p:spPr>
              <a:xfrm>
                <a:off x="1722351" y="14696760"/>
                <a:ext cx="134649" cy="13464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7" name="Group 6" descr="Legend Color&#10;">
              <a:extLst>
                <a:ext uri="{FF2B5EF4-FFF2-40B4-BE49-F238E27FC236}">
                  <a16:creationId xmlns:a16="http://schemas.microsoft.com/office/drawing/2014/main" id="{4FC9A1BF-3328-4D7B-8A64-A2AF74A11E1E}"/>
                </a:ext>
              </a:extLst>
            </p:cNvPr>
            <p:cNvGrpSpPr/>
            <p:nvPr/>
          </p:nvGrpSpPr>
          <p:grpSpPr>
            <a:xfrm>
              <a:off x="2798915" y="14696760"/>
              <a:ext cx="172749" cy="171446"/>
              <a:chOff x="2798915" y="14696760"/>
              <a:chExt cx="172749" cy="171446"/>
            </a:xfrm>
          </p:grpSpPr>
          <p:sp>
            <p:nvSpPr>
              <p:cNvPr id="253" name="Rectangle 252" descr="Legend Indicator Shadow&#10;">
                <a:extLst>
                  <a:ext uri="{FF2B5EF4-FFF2-40B4-BE49-F238E27FC236}">
                    <a16:creationId xmlns:a16="http://schemas.microsoft.com/office/drawing/2014/main" id="{7B3CF94B-4E12-4276-B06D-F1B7B501A318}"/>
                  </a:ext>
                </a:extLst>
              </p:cNvPr>
              <p:cNvSpPr/>
              <p:nvPr/>
            </p:nvSpPr>
            <p:spPr>
              <a:xfrm>
                <a:off x="2837015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9" name="Rectangle 248" descr="Legend Indicator&#10;">
                <a:extLst>
                  <a:ext uri="{FF2B5EF4-FFF2-40B4-BE49-F238E27FC236}">
                    <a16:creationId xmlns:a16="http://schemas.microsoft.com/office/drawing/2014/main" id="{F7822586-A07B-4B14-BA31-B4260E467570}"/>
                  </a:ext>
                </a:extLst>
              </p:cNvPr>
              <p:cNvSpPr/>
              <p:nvPr/>
            </p:nvSpPr>
            <p:spPr>
              <a:xfrm>
                <a:off x="2798915" y="14696760"/>
                <a:ext cx="134649" cy="13464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AFC4A86E-F281-4CD1-8374-149237D9AD09}"/>
                </a:ext>
              </a:extLst>
            </p:cNvPr>
            <p:cNvSpPr txBox="1"/>
            <p:nvPr/>
          </p:nvSpPr>
          <p:spPr>
            <a:xfrm>
              <a:off x="3109833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noProof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Skills</a:t>
              </a: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4D5ED44B-169A-4277-B921-884EDA54B107}"/>
              </a:ext>
            </a:extLst>
          </p:cNvPr>
          <p:cNvSpPr txBox="1"/>
          <p:nvPr/>
        </p:nvSpPr>
        <p:spPr>
          <a:xfrm>
            <a:off x="-178875" y="6378979"/>
            <a:ext cx="2509839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 b="1" noProof="1"/>
              <a:t>Chris Bauman</a:t>
            </a:r>
            <a:endParaRPr lang="en-US" sz="675" noProof="1"/>
          </a:p>
        </p:txBody>
      </p:sp>
      <p:pic>
        <p:nvPicPr>
          <p:cNvPr id="2050" name="Picture 2" descr="Healthy and junk food and human silhouettes Vector Image">
            <a:extLst>
              <a:ext uri="{FF2B5EF4-FFF2-40B4-BE49-F238E27FC236}">
                <a16:creationId xmlns:a16="http://schemas.microsoft.com/office/drawing/2014/main" id="{0DE649B2-7045-48DA-A921-43601A700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10" y="165596"/>
            <a:ext cx="3783862" cy="408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Learn English Food Idioms - Learn English with Harry 👴">
            <a:extLst>
              <a:ext uri="{FF2B5EF4-FFF2-40B4-BE49-F238E27FC236}">
                <a16:creationId xmlns:a16="http://schemas.microsoft.com/office/drawing/2014/main" id="{F6A7AAD3-E7CB-4EE1-B517-665F8FC5F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70" y="375146"/>
            <a:ext cx="3060930" cy="459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ealth food idioms kids">
            <a:extLst>
              <a:ext uri="{FF2B5EF4-FFF2-40B4-BE49-F238E27FC236}">
                <a16:creationId xmlns:a16="http://schemas.microsoft.com/office/drawing/2014/main" id="{88603A8C-BA59-467C-89BF-98BA05A1E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44" y="258141"/>
            <a:ext cx="4181594" cy="591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732928"/>
      </p:ext>
    </p:extLst>
  </p:cSld>
  <p:clrMapOvr>
    <a:masterClrMapping/>
  </p:clrMapOvr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 and fitness presentation (widescreen).potx" id="{ABFD658B-2256-413B-9244-0F977A0B2D12}" vid="{E4CB021D-C859-4C82-BDBB-2F2FACCF0D80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 and fitness presentation (widescreen)</Template>
  <TotalTime>43648</TotalTime>
  <Words>23</Words>
  <Application>Microsoft Office PowerPoint</Application>
  <PresentationFormat>Widescreen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Health Fitness 16x9</vt:lpstr>
      <vt:lpstr>Conversation class</vt:lpstr>
      <vt:lpstr>Education Infographic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Dell Conversation Class</dc:title>
  <dc:creator>Chris</dc:creator>
  <cp:lastModifiedBy>柏曼深</cp:lastModifiedBy>
  <cp:revision>42</cp:revision>
  <cp:lastPrinted>2019-07-16T05:13:32Z</cp:lastPrinted>
  <dcterms:created xsi:type="dcterms:W3CDTF">2019-07-16T04:55:45Z</dcterms:created>
  <dcterms:modified xsi:type="dcterms:W3CDTF">2020-12-14T05:22:57Z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